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9"/>
  </p:notesMasterIdLst>
  <p:handoutMasterIdLst>
    <p:handoutMasterId r:id="rId10"/>
  </p:handoutMasterIdLst>
  <p:sldIdLst>
    <p:sldId id="446" r:id="rId5"/>
    <p:sldId id="450" r:id="rId6"/>
    <p:sldId id="451" r:id="rId7"/>
    <p:sldId id="45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028" y="114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68" y="460619"/>
            <a:ext cx="6581554" cy="1371600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Genetic Algorithm: benchmark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CDF1D4-1F2F-4CC7-A35C-8891FC714DD1}"/>
              </a:ext>
            </a:extLst>
          </p:cNvPr>
          <p:cNvSpPr txBox="1"/>
          <p:nvPr/>
        </p:nvSpPr>
        <p:spPr>
          <a:xfrm>
            <a:off x="517585" y="1647553"/>
            <a:ext cx="4855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b="0" i="0" u="none" strike="noStrike" kern="1200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j-ea"/>
                <a:cs typeface="+mj-cs"/>
              </a:rPr>
              <a:t>Group 2: Jannik Wirtz &amp; </a:t>
            </a:r>
            <a:r>
              <a:rPr kumimoji="0" lang="en-US" b="0" i="0" u="none" strike="noStrike" kern="1200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j-ea"/>
                <a:cs typeface="+mj-cs"/>
              </a:rPr>
              <a:t>Shyngyskhan</a:t>
            </a:r>
            <a:r>
              <a:rPr kumimoji="0" lang="en-US" b="0" i="0" u="none" strike="noStrike" kern="1200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j-ea"/>
                <a:cs typeface="+mj-cs"/>
              </a:rPr>
              <a:t> </a:t>
            </a:r>
            <a:r>
              <a:rPr kumimoji="0" lang="en-US" b="0" i="0" u="none" strike="noStrike" kern="1200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+mj-ea"/>
                <a:cs typeface="+mj-cs"/>
              </a:rPr>
              <a:t>Abilkassov</a:t>
            </a:r>
            <a:endParaRPr lang="en-US" sz="10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47" y="283464"/>
            <a:ext cx="6200064" cy="605057"/>
          </a:xfrm>
        </p:spPr>
        <p:txBody>
          <a:bodyPr>
            <a:normAutofit/>
          </a:bodyPr>
          <a:lstStyle/>
          <a:p>
            <a:r>
              <a:rPr lang="en-US" dirty="0"/>
              <a:t>Genetic Algorithm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ACF387-A107-42A1-9A19-828203231122}"/>
              </a:ext>
            </a:extLst>
          </p:cNvPr>
          <p:cNvSpPr txBox="1"/>
          <p:nvPr/>
        </p:nvSpPr>
        <p:spPr>
          <a:xfrm>
            <a:off x="334791" y="888521"/>
            <a:ext cx="576121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Genome</a:t>
            </a:r>
            <a:r>
              <a:rPr lang="en-US" dirty="0"/>
              <a:t>: 2D-array of limited precision floats</a:t>
            </a:r>
            <a:endParaRPr lang="en-US" u="sng" dirty="0"/>
          </a:p>
          <a:p>
            <a:r>
              <a:rPr lang="en-US" u="sng" dirty="0"/>
              <a:t>Population</a:t>
            </a:r>
            <a:r>
              <a:rPr lang="en-US" dirty="0"/>
              <a:t>: 20 candidates</a:t>
            </a:r>
          </a:p>
          <a:p>
            <a:r>
              <a:rPr lang="en-US" u="sng" dirty="0"/>
              <a:t>Fitness</a:t>
            </a:r>
            <a:r>
              <a:rPr lang="en-US" dirty="0"/>
              <a:t>: negated </a:t>
            </a:r>
            <a:r>
              <a:rPr lang="en-US" dirty="0" err="1"/>
              <a:t>Rosenbrock</a:t>
            </a:r>
            <a:r>
              <a:rPr lang="en-US" dirty="0"/>
              <a:t>/</a:t>
            </a:r>
            <a:r>
              <a:rPr lang="en-US" dirty="0" err="1"/>
              <a:t>Rastrigin</a:t>
            </a:r>
            <a:r>
              <a:rPr lang="en-US" dirty="0"/>
              <a:t> function value</a:t>
            </a:r>
          </a:p>
          <a:p>
            <a:r>
              <a:rPr lang="en-US" u="sng" dirty="0"/>
              <a:t>Initialization</a:t>
            </a:r>
            <a:r>
              <a:rPr lang="en-US" dirty="0"/>
              <a:t>: random real numbers in range with 		       limited step-precision</a:t>
            </a:r>
          </a:p>
          <a:p>
            <a:r>
              <a:rPr lang="en-US" u="sng" dirty="0"/>
              <a:t>Tournament selection</a:t>
            </a:r>
            <a:r>
              <a:rPr lang="en-US" dirty="0"/>
              <a:t>: with 10% of population (2)</a:t>
            </a:r>
          </a:p>
          <a:p>
            <a:r>
              <a:rPr lang="en-US" dirty="0"/>
              <a:t>	+ elitism (keeping the most fit individual)</a:t>
            </a:r>
          </a:p>
          <a:p>
            <a:r>
              <a:rPr lang="en-US" u="sng" dirty="0"/>
              <a:t>Crossover</a:t>
            </a:r>
            <a:r>
              <a:rPr lang="en-US" dirty="0"/>
              <a:t>: 1</a:t>
            </a:r>
            <a:r>
              <a:rPr lang="en-US" baseline="30000" dirty="0"/>
              <a:t>st   </a:t>
            </a:r>
            <a:r>
              <a:rPr lang="en-US" dirty="0"/>
              <a:t>Child: Arithmetic average</a:t>
            </a:r>
          </a:p>
          <a:p>
            <a:r>
              <a:rPr lang="en-US" dirty="0"/>
              <a:t>                  2</a:t>
            </a:r>
            <a:r>
              <a:rPr lang="en-US" baseline="30000" dirty="0"/>
              <a:t>nd</a:t>
            </a:r>
            <a:r>
              <a:rPr lang="en-US" dirty="0"/>
              <a:t> Child: Randomly picking gene values 			     from one of the 2 parents</a:t>
            </a:r>
          </a:p>
          <a:p>
            <a:r>
              <a:rPr lang="en-US" u="sng" dirty="0"/>
              <a:t>Mutation</a:t>
            </a:r>
            <a:r>
              <a:rPr lang="en-US" dirty="0"/>
              <a:t>: 20% Chance for each gene </a:t>
            </a:r>
            <a:r>
              <a:rPr lang="en-US"/>
              <a:t>of child to </a:t>
            </a:r>
            <a:endParaRPr lang="en-US" dirty="0"/>
          </a:p>
          <a:p>
            <a:r>
              <a:rPr lang="en-US" dirty="0"/>
              <a:t>	  increase or decrease value (normal distr.)</a:t>
            </a:r>
          </a:p>
          <a:p>
            <a:r>
              <a:rPr lang="en-US" u="sng" dirty="0"/>
              <a:t>Generations</a:t>
            </a:r>
            <a:r>
              <a:rPr lang="en-US" dirty="0"/>
              <a:t>: 20</a:t>
            </a:r>
          </a:p>
          <a:p>
            <a:r>
              <a:rPr lang="en-US" u="sng" dirty="0"/>
              <a:t>Stop criteria</a:t>
            </a:r>
            <a:r>
              <a:rPr lang="en-US" dirty="0"/>
              <a:t>: none, (could have stopped after max 		       fitness plateaus for 5 generations)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A974A1-D7C5-4FC9-888D-15870FA25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855" y="1215692"/>
            <a:ext cx="1057275" cy="3276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A437EE-E2EF-40AA-A481-1859D717FD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855" y="888521"/>
            <a:ext cx="2905125" cy="209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777F61-916F-436A-BA41-3FA128411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5848" y="1215692"/>
            <a:ext cx="1609725" cy="9334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BAB4DEF-5344-47A2-B98E-4093080B5E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5848" y="2266763"/>
            <a:ext cx="3457575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305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47" y="283464"/>
            <a:ext cx="6200064" cy="605057"/>
          </a:xfrm>
        </p:spPr>
        <p:txBody>
          <a:bodyPr>
            <a:normAutofit fontScale="90000"/>
          </a:bodyPr>
          <a:lstStyle/>
          <a:p>
            <a:r>
              <a:rPr lang="en-US" dirty="0"/>
              <a:t>Genetic Algorithm: </a:t>
            </a:r>
            <a:r>
              <a:rPr lang="en-US" dirty="0" err="1"/>
              <a:t>Rosenbrock</a:t>
            </a:r>
            <a:endParaRPr lang="en-US" dirty="0"/>
          </a:p>
        </p:txBody>
      </p:sp>
      <p:pic>
        <p:nvPicPr>
          <p:cNvPr id="2" name="animation_rosenbrock_GA">
            <a:hlinkClick r:id="" action="ppaction://media"/>
            <a:extLst>
              <a:ext uri="{FF2B5EF4-FFF2-40B4-BE49-F238E27FC236}">
                <a16:creationId xmlns:a16="http://schemas.microsoft.com/office/drawing/2014/main" id="{EF7D3699-C65B-460D-AD15-DE436FC8F4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891" y="1202408"/>
            <a:ext cx="5724110" cy="40071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B0B914-6C21-4ECD-8036-6BD7490DB4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605" y="1202408"/>
            <a:ext cx="5724504" cy="401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737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219A53-983C-4CAC-81BB-5FADEB962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47" y="283464"/>
            <a:ext cx="6200064" cy="605057"/>
          </a:xfrm>
        </p:spPr>
        <p:txBody>
          <a:bodyPr>
            <a:normAutofit/>
          </a:bodyPr>
          <a:lstStyle/>
          <a:p>
            <a:r>
              <a:rPr lang="en-US" dirty="0"/>
              <a:t>Genetic Algorithm: </a:t>
            </a:r>
            <a:r>
              <a:rPr lang="en-US" dirty="0" err="1"/>
              <a:t>Rastrigin</a:t>
            </a:r>
            <a:endParaRPr lang="en-US" dirty="0"/>
          </a:p>
        </p:txBody>
      </p:sp>
      <p:pic>
        <p:nvPicPr>
          <p:cNvPr id="3" name="animation_rastrigin_GA">
            <a:hlinkClick r:id="" action="ppaction://media"/>
            <a:extLst>
              <a:ext uri="{FF2B5EF4-FFF2-40B4-BE49-F238E27FC236}">
                <a16:creationId xmlns:a16="http://schemas.microsoft.com/office/drawing/2014/main" id="{F85C4DB4-DCD3-4107-81B9-489C944874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891" y="1202408"/>
            <a:ext cx="5723714" cy="40068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3F489A-BE8C-4705-9049-016A4D483F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605" y="1202409"/>
            <a:ext cx="5724111" cy="400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54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98AF5320-421A-4856-A75D-6587C36D5470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6E2187FA-78B5-42F2-9074-40D4C2C1399B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CED26E1E-587B-4123-A4F9-DB49A037FBB9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ntone template_Win32_v5.potx" id="{0B6ADF6A-1AB9-4B5E-8A87-5E88E283A9E8}" vid="{573AD6BE-256C-44EB-886C-5713CB0A8D47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{74DD2575-45CF-48AB-947B-42D1348D95EA}tf78479028_win32</Template>
  <TotalTime>207</TotalTime>
  <Words>145</Words>
  <Application>Microsoft Office PowerPoint</Application>
  <PresentationFormat>Widescreen</PresentationFormat>
  <Paragraphs>19</Paragraphs>
  <Slides>4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Genetic Algorithm: benchmark</vt:lpstr>
      <vt:lpstr>Genetic Algorithm</vt:lpstr>
      <vt:lpstr>Genetic Algorithm: Rosenbrock</vt:lpstr>
      <vt:lpstr>Genetic Algorithm: Rastrigin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Particle Swarm Optimization</dc:title>
  <dc:creator>Jannik Wirtz</dc:creator>
  <cp:lastModifiedBy>Jannik Wirtz</cp:lastModifiedBy>
  <cp:revision>23</cp:revision>
  <dcterms:created xsi:type="dcterms:W3CDTF">2022-02-05T15:44:19Z</dcterms:created>
  <dcterms:modified xsi:type="dcterms:W3CDTF">2022-02-20T10:25:46Z</dcterms:modified>
</cp:coreProperties>
</file>